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169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1978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217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67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73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44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697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741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44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348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560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F0E0-EE26-4453-9F0F-012217373E17}" type="datetimeFigureOut">
              <a:rPr lang="de-AT" smtClean="0"/>
              <a:t>29.12.2015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E1C-1AD7-41DE-8034-2A5ABE9397E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smtClean="0"/>
              <a:t>Wien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 smtClean="0"/>
              <a:t>Powerpoint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7164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Wien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Amsterdam</dc:title>
  <dc:creator>Rainer Blaschke</dc:creator>
  <cp:lastModifiedBy>Rainer Blaschke</cp:lastModifiedBy>
  <cp:revision>10</cp:revision>
  <dcterms:created xsi:type="dcterms:W3CDTF">2015-12-29T16:38:15Z</dcterms:created>
  <dcterms:modified xsi:type="dcterms:W3CDTF">2015-12-29T16:43:05Z</dcterms:modified>
</cp:coreProperties>
</file>