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4" d="100"/>
          <a:sy n="74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36169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01978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12176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18670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07302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4491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16971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87417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9442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33483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25600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94788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smtClean="0"/>
              <a:t>Rom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err="1" smtClean="0"/>
              <a:t>Powerpoint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87164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Breitbild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Rom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Amsterdam</dc:title>
  <dc:creator>Rainer Blaschke</dc:creator>
  <cp:lastModifiedBy>Rainer Blaschke</cp:lastModifiedBy>
  <cp:revision>8</cp:revision>
  <dcterms:created xsi:type="dcterms:W3CDTF">2015-12-29T16:38:15Z</dcterms:created>
  <dcterms:modified xsi:type="dcterms:W3CDTF">2015-12-29T16:42:11Z</dcterms:modified>
</cp:coreProperties>
</file>