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74" d="100"/>
          <a:sy n="74" d="100"/>
        </p:scale>
        <p:origin x="67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361692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2019782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7121764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0186705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5073026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44918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5169712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5874174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94420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5334838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5256005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5947880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smtClean="0"/>
              <a:t>Rom</a:t>
            </a:r>
            <a:endParaRPr lang="de-AT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err="1" smtClean="0"/>
              <a:t>Powerpoint</a:t>
            </a:r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19871640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Breitbild</PresentationFormat>
  <Paragraphs>2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Rom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Amsterdam</dc:title>
  <dc:creator>Rainer Blaschke</dc:creator>
  <cp:lastModifiedBy>Rainer Blaschke</cp:lastModifiedBy>
  <cp:revision>8</cp:revision>
  <dcterms:created xsi:type="dcterms:W3CDTF">2015-12-29T16:38:15Z</dcterms:created>
  <dcterms:modified xsi:type="dcterms:W3CDTF">2015-12-29T16:42:11Z</dcterms:modified>
</cp:coreProperties>
</file>

<file path=docProps/thumbnail.jpeg>
</file>