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616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197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2176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867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730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49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697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741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44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348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560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47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London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err="1" smtClean="0"/>
              <a:t>Powerpoint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87164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London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Amsterdam</dc:title>
  <dc:creator>Rainer Blaschke</dc:creator>
  <cp:lastModifiedBy>Rainer Blaschke</cp:lastModifiedBy>
  <cp:revision>6</cp:revision>
  <dcterms:created xsi:type="dcterms:W3CDTF">2015-12-29T16:38:15Z</dcterms:created>
  <dcterms:modified xsi:type="dcterms:W3CDTF">2015-12-29T16:41:13Z</dcterms:modified>
</cp:coreProperties>
</file>