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Lettland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Lettland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15</cp:revision>
  <dcterms:created xsi:type="dcterms:W3CDTF">2015-12-29T16:38:15Z</dcterms:created>
  <dcterms:modified xsi:type="dcterms:W3CDTF">2015-12-29T17:17:35Z</dcterms:modified>
</cp:coreProperties>
</file>