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74" d="100"/>
          <a:sy n="74" d="100"/>
        </p:scale>
        <p:origin x="67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 smtClean="0"/>
              <a:t>Formatvorlage des Untertitelmasters durch Klicken bearbeiten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361692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2019782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7121764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0186705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507302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44918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5169712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5874174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4094420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5334838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AT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5256005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AT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ADF0E0-EE26-4453-9F0F-012217373E17}" type="datetimeFigureOut">
              <a:rPr lang="de-AT" smtClean="0"/>
              <a:t>29.12.2015</a:t>
            </a:fld>
            <a:endParaRPr lang="de-AT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AT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3D5E1C-1AD7-41DE-8034-2A5ABE9397EA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35947880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AT" smtClean="0"/>
              <a:t>Griechenland</a:t>
            </a:r>
            <a:endParaRPr lang="de-AT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AT" dirty="0" err="1" smtClean="0"/>
              <a:t>Powerpoint</a:t>
            </a:r>
            <a:endParaRPr lang="de-AT" dirty="0"/>
          </a:p>
        </p:txBody>
      </p:sp>
    </p:spTree>
    <p:extLst>
      <p:ext uri="{BB962C8B-B14F-4D97-AF65-F5344CB8AC3E}">
        <p14:creationId xmlns:p14="http://schemas.microsoft.com/office/powerpoint/2010/main" val="19871640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Breitbild</PresentationFormat>
  <Paragraphs>2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Griechenland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Amsterdam</dc:title>
  <dc:creator>Rainer Blaschke</dc:creator>
  <cp:lastModifiedBy>Rainer Blaschke</cp:lastModifiedBy>
  <cp:revision>14</cp:revision>
  <dcterms:created xsi:type="dcterms:W3CDTF">2015-12-29T16:38:15Z</dcterms:created>
  <dcterms:modified xsi:type="dcterms:W3CDTF">2015-12-29T17:17:06Z</dcterms:modified>
</cp:coreProperties>
</file>

<file path=docProps/thumbnail.jpeg>
</file>