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74" d="100"/>
          <a:sy n="74" d="100"/>
        </p:scale>
        <p:origin x="6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36169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019782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12176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186705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07302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4491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16971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87417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9442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33483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25600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94788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smtClean="0"/>
              <a:t>Griechenland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AT" dirty="0" err="1" smtClean="0"/>
              <a:t>Powerpoint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9871640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Breitbild</PresentationFormat>
  <Paragraphs>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Griechenland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Amsterdam</dc:title>
  <dc:creator>Rainer Blaschke</dc:creator>
  <cp:lastModifiedBy>Rainer Blaschke</cp:lastModifiedBy>
  <cp:revision>14</cp:revision>
  <dcterms:created xsi:type="dcterms:W3CDTF">2015-12-29T16:38:15Z</dcterms:created>
  <dcterms:modified xsi:type="dcterms:W3CDTF">2015-12-29T17:17:06Z</dcterms:modified>
</cp:coreProperties>
</file>