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Amsterdam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smtClean="0"/>
              <a:t>Powerpoint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Amsterdam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1</cp:revision>
  <dcterms:created xsi:type="dcterms:W3CDTF">2015-12-29T16:38:15Z</dcterms:created>
  <dcterms:modified xsi:type="dcterms:W3CDTF">2015-12-29T16:38:41Z</dcterms:modified>
</cp:coreProperties>
</file>